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52392" y="1322033"/>
            <a:ext cx="8589639" cy="48989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9047" y="1138885"/>
            <a:ext cx="1405734" cy="34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0448" y="7756456"/>
            <a:ext cx="9116468" cy="99503"/>
            <a:chOff x="8270448" y="7756456"/>
            <a:chExt cx="9116468" cy="995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448" y="7756456"/>
              <a:ext cx="9116468" cy="995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562" y="937438"/>
            <a:ext cx="1932610" cy="123892"/>
            <a:chOff x="975562" y="937438"/>
            <a:chExt cx="1932610" cy="1238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562" y="937438"/>
              <a:ext cx="1932610" cy="123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593726" cy="480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0947" y="2237264"/>
            <a:ext cx="6983821" cy="4869002"/>
            <a:chOff x="5650947" y="2237264"/>
            <a:chExt cx="6983821" cy="48690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0947" y="2237264"/>
              <a:ext cx="6983821" cy="486900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56364" y="8155459"/>
            <a:ext cx="13145065" cy="1209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593726" cy="480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23716" y="2692317"/>
            <a:ext cx="10438283" cy="1010540"/>
            <a:chOff x="3923716" y="2692317"/>
            <a:chExt cx="10438283" cy="10105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3716" y="2692317"/>
              <a:ext cx="10438283" cy="10105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1212" y="5049335"/>
            <a:ext cx="15980691" cy="25084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593726" cy="480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211" y="5870525"/>
            <a:ext cx="15980472" cy="42786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9350" y="2038930"/>
            <a:ext cx="7713507" cy="3308400"/>
            <a:chOff x="1429350" y="2038930"/>
            <a:chExt cx="7713507" cy="33084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9350" y="2038930"/>
              <a:ext cx="7713507" cy="33084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57279" y="2038930"/>
            <a:ext cx="7010560" cy="3293694"/>
            <a:chOff x="9957279" y="2038930"/>
            <a:chExt cx="7010560" cy="32936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57279" y="2038930"/>
              <a:ext cx="7010560" cy="3293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593726" cy="480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3335" y="1638092"/>
            <a:ext cx="6733386" cy="2288420"/>
            <a:chOff x="823335" y="1638092"/>
            <a:chExt cx="6733386" cy="22884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335" y="1638092"/>
              <a:ext cx="6733386" cy="22884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54427" y="2209520"/>
            <a:ext cx="9765199" cy="6971435"/>
            <a:chOff x="7954427" y="2209520"/>
            <a:chExt cx="9765199" cy="69714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4427" y="2209520"/>
              <a:ext cx="9765199" cy="69714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038" y="4082705"/>
            <a:ext cx="7164128" cy="58844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3694" y="1142780"/>
            <a:ext cx="1742700" cy="3388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70216" y="937438"/>
            <a:ext cx="1932610" cy="123892"/>
            <a:chOff x="8170216" y="937438"/>
            <a:chExt cx="1932610" cy="1238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0216" y="937438"/>
              <a:ext cx="1932610" cy="123892"/>
            </a:xfrm>
            <a:prstGeom prst="rect">
              <a:avLst/>
            </a:prstGeom>
          </p:spPr>
        </p:pic>
      </p:grpSp>
      <p:pic>
        <p:nvPicPr>
          <p:cNvPr id="9" name="그림 8" descr="텍스트, 모니터, 휴대폰, 전자기기이(가) 표시된 사진&#10;&#10;자동 생성된 설명">
            <a:extLst>
              <a:ext uri="{FF2B5EF4-FFF2-40B4-BE49-F238E27FC236}">
                <a16:creationId xmlns:a16="http://schemas.microsoft.com/office/drawing/2014/main" id="{4F0D763A-02AC-42FB-824E-23CB9FB27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90134"/>
            <a:ext cx="14966545" cy="81253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861" y="1561973"/>
            <a:ext cx="6171429" cy="8390408"/>
            <a:chOff x="810861" y="1561973"/>
            <a:chExt cx="6171429" cy="83904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861" y="1561973"/>
              <a:ext cx="6171429" cy="8390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4286" y="1552449"/>
            <a:ext cx="6171429" cy="8390408"/>
            <a:chOff x="11514286" y="1552449"/>
            <a:chExt cx="6171429" cy="83904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4286" y="1552449"/>
              <a:ext cx="6171429" cy="8390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88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543" y="4058695"/>
            <a:ext cx="3992021" cy="22339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9047" y="1163209"/>
            <a:ext cx="769487" cy="318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5562" y="937438"/>
            <a:ext cx="1932610" cy="123892"/>
            <a:chOff x="975562" y="937438"/>
            <a:chExt cx="1932610" cy="1238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562" y="937438"/>
              <a:ext cx="1932610" cy="123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3694" y="1142780"/>
            <a:ext cx="1742700" cy="3388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70216" y="937438"/>
            <a:ext cx="1932610" cy="123892"/>
            <a:chOff x="8170216" y="937438"/>
            <a:chExt cx="1932610" cy="1238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0216" y="937438"/>
              <a:ext cx="1932610" cy="123892"/>
            </a:xfrm>
            <a:prstGeom prst="rect">
              <a:avLst/>
            </a:prstGeom>
          </p:spPr>
        </p:pic>
      </p:grpSp>
      <p:pic>
        <p:nvPicPr>
          <p:cNvPr id="9" name="그림 8" descr="텍스트, 모니터, 휴대폰, 전자기기이(가) 표시된 사진&#10;&#10;자동 생성된 설명">
            <a:extLst>
              <a:ext uri="{FF2B5EF4-FFF2-40B4-BE49-F238E27FC236}">
                <a16:creationId xmlns:a16="http://schemas.microsoft.com/office/drawing/2014/main" id="{4F0D763A-02AC-42FB-824E-23CB9FB27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90134"/>
            <a:ext cx="14966545" cy="81253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861" y="1561973"/>
            <a:ext cx="6171429" cy="8390408"/>
            <a:chOff x="810861" y="1561973"/>
            <a:chExt cx="6171429" cy="83904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861" y="1561973"/>
              <a:ext cx="6171429" cy="8390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4286" y="1552449"/>
            <a:ext cx="6171429" cy="8390408"/>
            <a:chOff x="11514286" y="1552449"/>
            <a:chExt cx="6171429" cy="83904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4286" y="1552449"/>
              <a:ext cx="6171429" cy="8390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593726" cy="480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66462" y="1949916"/>
            <a:ext cx="5108257" cy="5334453"/>
            <a:chOff x="3466462" y="1949916"/>
            <a:chExt cx="5108257" cy="53344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6462" y="1949916"/>
              <a:ext cx="5108257" cy="53344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22857" y="2462243"/>
            <a:ext cx="6171429" cy="4309799"/>
            <a:chOff x="9622857" y="2462243"/>
            <a:chExt cx="6171429" cy="43097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2857" y="2462243"/>
              <a:ext cx="6171429" cy="43097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7578" y="8246593"/>
            <a:ext cx="11882883" cy="1090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593726" cy="480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89437" y="1456327"/>
            <a:ext cx="6171429" cy="5681633"/>
            <a:chOff x="2589437" y="1456327"/>
            <a:chExt cx="6171429" cy="56816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9437" y="1456327"/>
              <a:ext cx="6171429" cy="5681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1429" y="3269218"/>
            <a:ext cx="6171429" cy="2192992"/>
            <a:chOff x="10011429" y="3269218"/>
            <a:chExt cx="6171429" cy="21929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1429" y="3269218"/>
              <a:ext cx="6171429" cy="21929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0431" y="7301745"/>
            <a:ext cx="11503540" cy="23825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593726" cy="480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3335" y="2004739"/>
            <a:ext cx="8624050" cy="4417196"/>
            <a:chOff x="823335" y="2004739"/>
            <a:chExt cx="8624050" cy="44171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335" y="2004739"/>
              <a:ext cx="8624050" cy="44171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16934" y="2914185"/>
            <a:ext cx="7761740" cy="2598303"/>
            <a:chOff x="9816934" y="2914185"/>
            <a:chExt cx="7761740" cy="25983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6934" y="2914185"/>
              <a:ext cx="7761740" cy="259830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0431" y="7881174"/>
            <a:ext cx="11855150" cy="11004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593726" cy="480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09826" y="1615780"/>
            <a:ext cx="4266062" cy="7648440"/>
            <a:chOff x="7009826" y="1615780"/>
            <a:chExt cx="4266062" cy="76484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9826" y="1615780"/>
              <a:ext cx="4266062" cy="76484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86332" y="4624003"/>
            <a:ext cx="9331175" cy="1082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593726" cy="480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87143" y="1649821"/>
            <a:ext cx="9098632" cy="5082439"/>
            <a:chOff x="1787143" y="1649821"/>
            <a:chExt cx="9098632" cy="50824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7143" y="1649821"/>
              <a:ext cx="9098632" cy="50824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19659" y="1466964"/>
            <a:ext cx="3448474" cy="6015671"/>
            <a:chOff x="12319659" y="1466964"/>
            <a:chExt cx="3448474" cy="60156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19659" y="1466964"/>
              <a:ext cx="3448474" cy="60156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6369" y="7871667"/>
            <a:ext cx="13170055" cy="17143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593726" cy="480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3335" y="1543275"/>
            <a:ext cx="8319522" cy="4760052"/>
            <a:chOff x="823335" y="1543275"/>
            <a:chExt cx="8319522" cy="47600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335" y="1543275"/>
              <a:ext cx="8319522" cy="47600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10619" y="1543275"/>
            <a:ext cx="7420153" cy="5951405"/>
            <a:chOff x="9810619" y="1543275"/>
            <a:chExt cx="7420153" cy="59514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0619" y="1543275"/>
              <a:ext cx="7420153" cy="59514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6364" y="7744031"/>
            <a:ext cx="12649230" cy="19074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593726" cy="4802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715" y="519609"/>
            <a:ext cx="1449830" cy="457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67593" y="1451192"/>
            <a:ext cx="4550529" cy="7981732"/>
            <a:chOff x="6867593" y="1451192"/>
            <a:chExt cx="4550529" cy="79817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7593" y="1451192"/>
              <a:ext cx="4550529" cy="798173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51431" y="4624003"/>
            <a:ext cx="9331175" cy="10823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HJOPen@o365.pen.go.kr</cp:lastModifiedBy>
  <cp:revision>4</cp:revision>
  <dcterms:created xsi:type="dcterms:W3CDTF">2022-02-08T18:17:25Z</dcterms:created>
  <dcterms:modified xsi:type="dcterms:W3CDTF">2022-02-08T09:21:12Z</dcterms:modified>
</cp:coreProperties>
</file>